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2" r:id="rId3"/>
    <p:sldId id="270" r:id="rId4"/>
    <p:sldId id="269" r:id="rId5"/>
    <p:sldId id="274" r:id="rId6"/>
    <p:sldId id="273" r:id="rId7"/>
    <p:sldId id="271" r:id="rId8"/>
    <p:sldId id="267" r:id="rId9"/>
    <p:sldId id="268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0E51-A809-495D-A49B-3F6B56C219AE}" type="datetimeFigureOut">
              <a:rPr lang="sv-SE" smtClean="0"/>
              <a:t>2015-02-04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6B4E-E657-47B4-8879-0D0514D9249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0E51-A809-495D-A49B-3F6B56C219AE}" type="datetimeFigureOut">
              <a:rPr lang="sv-SE" smtClean="0"/>
              <a:t>2015-02-04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6B4E-E657-47B4-8879-0D0514D9249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0E51-A809-495D-A49B-3F6B56C219AE}" type="datetimeFigureOut">
              <a:rPr lang="sv-SE" smtClean="0"/>
              <a:t>2015-02-04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6B4E-E657-47B4-8879-0D0514D9249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0E51-A809-495D-A49B-3F6B56C219AE}" type="datetimeFigureOut">
              <a:rPr lang="sv-SE" smtClean="0"/>
              <a:t>2015-02-04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6B4E-E657-47B4-8879-0D0514D9249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0E51-A809-495D-A49B-3F6B56C219AE}" type="datetimeFigureOut">
              <a:rPr lang="sv-SE" smtClean="0"/>
              <a:t>2015-02-04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6B4E-E657-47B4-8879-0D0514D9249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0E51-A809-495D-A49B-3F6B56C219AE}" type="datetimeFigureOut">
              <a:rPr lang="sv-SE" smtClean="0"/>
              <a:t>2015-02-04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6B4E-E657-47B4-8879-0D0514D9249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0E51-A809-495D-A49B-3F6B56C219AE}" type="datetimeFigureOut">
              <a:rPr lang="sv-SE" smtClean="0"/>
              <a:t>2015-02-04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6B4E-E657-47B4-8879-0D0514D9249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0E51-A809-495D-A49B-3F6B56C219AE}" type="datetimeFigureOut">
              <a:rPr lang="sv-SE" smtClean="0"/>
              <a:t>2015-02-04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6B4E-E657-47B4-8879-0D0514D9249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0E51-A809-495D-A49B-3F6B56C219AE}" type="datetimeFigureOut">
              <a:rPr lang="sv-SE" smtClean="0"/>
              <a:t>2015-02-04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6B4E-E657-47B4-8879-0D0514D9249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0E51-A809-495D-A49B-3F6B56C219AE}" type="datetimeFigureOut">
              <a:rPr lang="sv-SE" smtClean="0"/>
              <a:t>2015-02-04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6B4E-E657-47B4-8879-0D0514D9249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0E51-A809-495D-A49B-3F6B56C219AE}" type="datetimeFigureOut">
              <a:rPr lang="sv-SE" smtClean="0"/>
              <a:t>2015-02-04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26B4E-E657-47B4-8879-0D0514D92492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E0E51-A809-495D-A49B-3F6B56C219AE}" type="datetimeFigureOut">
              <a:rPr lang="sv-SE" smtClean="0"/>
              <a:t>2015-02-04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26B4E-E657-47B4-8879-0D0514D92492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84" y="404664"/>
            <a:ext cx="8600888" cy="503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38588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45021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ödesschema: Process 5"/>
          <p:cNvSpPr/>
          <p:nvPr/>
        </p:nvSpPr>
        <p:spPr>
          <a:xfrm>
            <a:off x="827584" y="5013176"/>
            <a:ext cx="7560840" cy="93610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2493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9458" name="Picture 2" descr="C:\Users\Admin\Pictures\Julkort\Julkort 3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8092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8434" name="Picture 2" descr="C:\Users\Admin\Pictures\Julkort\Julkort 3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08912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4846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53244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0</Words>
  <Application>Microsoft Office PowerPoint</Application>
  <PresentationFormat>Bildspel på skärmen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Office-tema</vt:lpstr>
      <vt:lpstr>Bild 1</vt:lpstr>
      <vt:lpstr>Bild 2</vt:lpstr>
      <vt:lpstr>Bild 3</vt:lpstr>
      <vt:lpstr>Bild 4</vt:lpstr>
      <vt:lpstr>Bild 5</vt:lpstr>
      <vt:lpstr>Bild 6</vt:lpstr>
      <vt:lpstr>Bild 7</vt:lpstr>
      <vt:lpstr>Bild 8</vt:lpstr>
      <vt:lpstr>Bild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Admin</dc:creator>
  <cp:lastModifiedBy>Admin</cp:lastModifiedBy>
  <cp:revision>26</cp:revision>
  <dcterms:created xsi:type="dcterms:W3CDTF">2015-02-04T10:59:05Z</dcterms:created>
  <dcterms:modified xsi:type="dcterms:W3CDTF">2015-02-04T17:52:20Z</dcterms:modified>
</cp:coreProperties>
</file>